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2219F8-F396-4C13-BE99-DEF28B1A53EB}" type="datetimeFigureOut">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97DDDC-47C7-437F-A341-216ECB36E59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2219F8-F396-4C13-BE99-DEF28B1A53EB}" type="datetimeFigureOut">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97DDDC-47C7-437F-A341-216ECB36E59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2219F8-F396-4C13-BE99-DEF28B1A53EB}" type="datetimeFigureOut">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97DDDC-47C7-437F-A341-216ECB36E59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2219F8-F396-4C13-BE99-DEF28B1A53EB}" type="datetimeFigureOut">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97DDDC-47C7-437F-A341-216ECB36E59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2219F8-F396-4C13-BE99-DEF28B1A53EB}" type="datetimeFigureOut">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97DDDC-47C7-437F-A341-216ECB36E59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2219F8-F396-4C13-BE99-DEF28B1A53EB}" type="datetimeFigureOut">
              <a:rPr lang="en-US" smtClean="0"/>
              <a:pPr/>
              <a:t>12/13/2013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97DDDC-47C7-437F-A341-216ECB36E59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2219F8-F396-4C13-BE99-DEF28B1A53EB}" type="datetimeFigureOut">
              <a:rPr lang="en-US" smtClean="0"/>
              <a:pPr/>
              <a:t>12/13/2013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97DDDC-47C7-437F-A341-216ECB36E59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2219F8-F396-4C13-BE99-DEF28B1A53EB}" type="datetimeFigureOut">
              <a:rPr lang="en-US" smtClean="0"/>
              <a:pPr/>
              <a:t>12/13/2013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97DDDC-47C7-437F-A341-216ECB36E59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2219F8-F396-4C13-BE99-DEF28B1A53EB}" type="datetimeFigureOut">
              <a:rPr lang="en-US" smtClean="0"/>
              <a:pPr/>
              <a:t>12/13/2013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97DDDC-47C7-437F-A341-216ECB36E59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2219F8-F396-4C13-BE99-DEF28B1A53EB}" type="datetimeFigureOut">
              <a:rPr lang="en-US" smtClean="0"/>
              <a:pPr/>
              <a:t>12/13/2013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97DDDC-47C7-437F-A341-216ECB36E59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2219F8-F396-4C13-BE99-DEF28B1A53EB}" type="datetimeFigureOut">
              <a:rPr lang="en-US" smtClean="0"/>
              <a:pPr/>
              <a:t>12/13/2013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97DDDC-47C7-437F-A341-216ECB36E59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219F8-F396-4C13-BE99-DEF28B1A53EB}" type="datetimeFigureOut">
              <a:rPr lang="en-US" smtClean="0"/>
              <a:pPr/>
              <a:t>12/13/2013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97DDDC-47C7-437F-A341-216ECB36E59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NAACP</a:t>
            </a:r>
            <a:r>
              <a:rPr lang="en-US" sz="600" dirty="0" err="1" smtClean="0"/>
              <a:t>yo</a:t>
            </a:r>
            <a:endParaRPr lang="en-US" sz="600" dirty="0"/>
          </a:p>
        </p:txBody>
      </p:sp>
      <p:sp>
        <p:nvSpPr>
          <p:cNvPr id="3" name="Subtitle 2"/>
          <p:cNvSpPr>
            <a:spLocks noGrp="1"/>
          </p:cNvSpPr>
          <p:nvPr>
            <p:ph type="subTitle" idx="1"/>
          </p:nvPr>
        </p:nvSpPr>
        <p:spPr/>
        <p:txBody>
          <a:bodyPr>
            <a:normAutofit/>
          </a:bodyPr>
          <a:lstStyle/>
          <a:p>
            <a:r>
              <a:rPr lang="en-US" sz="4400" dirty="0" smtClean="0"/>
              <a:t>BY:</a:t>
            </a:r>
          </a:p>
          <a:p>
            <a:r>
              <a:rPr lang="en-US" sz="4400" dirty="0" smtClean="0"/>
              <a:t>JULIAN NGOLLA</a:t>
            </a:r>
            <a:endParaRPr lang="en-US" sz="4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 A Look Back.</a:t>
            </a:r>
            <a:endParaRPr lang="en-US" dirty="0"/>
          </a:p>
        </p:txBody>
      </p:sp>
      <p:sp>
        <p:nvSpPr>
          <p:cNvPr id="3" name="Content Placeholder 2"/>
          <p:cNvSpPr>
            <a:spLocks noGrp="1"/>
          </p:cNvSpPr>
          <p:nvPr>
            <p:ph idx="1"/>
          </p:nvPr>
        </p:nvSpPr>
        <p:spPr>
          <a:xfrm>
            <a:off x="457200" y="1600200"/>
            <a:ext cx="8229600" cy="4525963"/>
          </a:xfrm>
        </p:spPr>
        <p:txBody>
          <a:bodyPr>
            <a:normAutofit fontScale="85000" lnSpcReduction="20000"/>
          </a:bodyPr>
          <a:lstStyle/>
          <a:p>
            <a:r>
              <a:rPr lang="en-US" dirty="0" smtClean="0"/>
              <a:t>Founded Feb. 12. 1909, the NAACP is the nation's oldest, largest and most widely recognized “grassroots-based” civil rights organization</a:t>
            </a:r>
          </a:p>
          <a:p>
            <a:r>
              <a:rPr lang="en-US" dirty="0" smtClean="0"/>
              <a:t>The NAACP was formed partly in response to the continuing horrific practice of lynching and the 1908 race riot in Springfield. </a:t>
            </a:r>
          </a:p>
          <a:p>
            <a:r>
              <a:rPr lang="en-US" dirty="0" smtClean="0"/>
              <a:t>A group of white liberals that included Mary White </a:t>
            </a:r>
            <a:r>
              <a:rPr lang="en-US" dirty="0" err="1" smtClean="0"/>
              <a:t>Ovington</a:t>
            </a:r>
            <a:r>
              <a:rPr lang="en-US" dirty="0" smtClean="0"/>
              <a:t> and Oswald Garrison Villard issued a call for a meeting to discuss racial justice. Some 60 people, seven of whom were African American (including W. E. B. Du Bois, Ida B. Wells-Barnett and Mary Church Terrell), signed the call.</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t>What Is The Purpose?</a:t>
            </a:r>
            <a:endParaRPr lang="en-US" dirty="0"/>
          </a:p>
        </p:txBody>
      </p:sp>
      <p:sp>
        <p:nvSpPr>
          <p:cNvPr id="3" name="Content Placeholder 2"/>
          <p:cNvSpPr>
            <a:spLocks noGrp="1"/>
          </p:cNvSpPr>
          <p:nvPr>
            <p:ph idx="1"/>
          </p:nvPr>
        </p:nvSpPr>
        <p:spPr/>
        <p:txBody>
          <a:bodyPr/>
          <a:lstStyle/>
          <a:p>
            <a:r>
              <a:rPr lang="en-US" dirty="0" smtClean="0"/>
              <a:t>In the past the NAACP fought Jim Crow Laws and disfranchisement</a:t>
            </a:r>
          </a:p>
          <a:p>
            <a:pPr>
              <a:buNone/>
            </a:pPr>
            <a:r>
              <a:rPr lang="en-US" dirty="0" smtClean="0"/>
              <a:t>-</a:t>
            </a:r>
            <a:r>
              <a:rPr lang="en-US" sz="2800" dirty="0" smtClean="0"/>
              <a:t>the NAACP concentrated on using the courts to overturn the Jim Crow statutes that legalized racial segregation. In 1913, the NAACP organized opposition to President Woodrow Wilson's introduction of racial segregation into federal government policy, offices, and hiring.</a:t>
            </a: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(cont.)</a:t>
            </a:r>
            <a:endParaRPr lang="en-US" dirty="0"/>
          </a:p>
        </p:txBody>
      </p:sp>
      <p:sp>
        <p:nvSpPr>
          <p:cNvPr id="3" name="Content Placeholder 2"/>
          <p:cNvSpPr>
            <a:spLocks noGrp="1"/>
          </p:cNvSpPr>
          <p:nvPr>
            <p:ph idx="1"/>
          </p:nvPr>
        </p:nvSpPr>
        <p:spPr>
          <a:xfrm>
            <a:off x="152400" y="1524000"/>
            <a:ext cx="8229600" cy="1905000"/>
          </a:xfrm>
        </p:spPr>
        <p:txBody>
          <a:bodyPr>
            <a:normAutofit lnSpcReduction="10000"/>
          </a:bodyPr>
          <a:lstStyle/>
          <a:p>
            <a:pPr>
              <a:buNone/>
            </a:pPr>
            <a:r>
              <a:rPr lang="en-US" sz="2400" dirty="0" smtClean="0"/>
              <a:t>	The </a:t>
            </a:r>
            <a:r>
              <a:rPr lang="en-US" sz="2400" dirty="0" smtClean="0"/>
              <a:t>NAACP, along with </a:t>
            </a:r>
            <a:r>
              <a:rPr lang="en-US" sz="2400" dirty="0" smtClean="0"/>
              <a:t>the </a:t>
            </a:r>
            <a:r>
              <a:rPr lang="en-US" sz="2400" dirty="0" smtClean="0"/>
              <a:t>half-million adult and youth members throughout the United States, are frontline advocates committed to raising awareness for political, educational, social and economic equality of minority group citizens in the electoral process.</a:t>
            </a:r>
            <a:endParaRPr lang="en-US" sz="2400" dirty="0"/>
          </a:p>
        </p:txBody>
      </p:sp>
      <p:sp>
        <p:nvSpPr>
          <p:cNvPr id="4" name="TextBox 3"/>
          <p:cNvSpPr txBox="1"/>
          <p:nvPr/>
        </p:nvSpPr>
        <p:spPr>
          <a:xfrm>
            <a:off x="457200" y="990600"/>
            <a:ext cx="1447800" cy="646331"/>
          </a:xfrm>
          <a:prstGeom prst="rect">
            <a:avLst/>
          </a:prstGeom>
          <a:noFill/>
        </p:spPr>
        <p:txBody>
          <a:bodyPr wrap="square" rtlCol="0">
            <a:spAutoFit/>
          </a:bodyPr>
          <a:lstStyle/>
          <a:p>
            <a:pPr>
              <a:buFont typeface="Arial" pitchFamily="34" charset="0"/>
              <a:buChar char="•"/>
            </a:pPr>
            <a:r>
              <a:rPr lang="en-US" dirty="0" smtClean="0"/>
              <a:t>Civic Engagement</a:t>
            </a:r>
            <a:endParaRPr lang="en-US" dirty="0"/>
          </a:p>
        </p:txBody>
      </p:sp>
      <p:sp>
        <p:nvSpPr>
          <p:cNvPr id="6" name="Rectangle 5"/>
          <p:cNvSpPr/>
          <p:nvPr/>
        </p:nvSpPr>
        <p:spPr>
          <a:xfrm>
            <a:off x="381000" y="3352800"/>
            <a:ext cx="4572000" cy="369332"/>
          </a:xfrm>
          <a:prstGeom prst="rect">
            <a:avLst/>
          </a:prstGeom>
        </p:spPr>
        <p:txBody>
          <a:bodyPr>
            <a:spAutoFit/>
          </a:bodyPr>
          <a:lstStyle/>
          <a:p>
            <a:pPr>
              <a:buFont typeface="Arial" pitchFamily="34" charset="0"/>
              <a:buChar char="•"/>
            </a:pPr>
            <a:r>
              <a:rPr lang="en-US" dirty="0" smtClean="0"/>
              <a:t>Climate Justice Initiative</a:t>
            </a:r>
            <a:endParaRPr lang="en-US" dirty="0"/>
          </a:p>
        </p:txBody>
      </p:sp>
      <p:sp>
        <p:nvSpPr>
          <p:cNvPr id="9" name="TextBox 8"/>
          <p:cNvSpPr txBox="1"/>
          <p:nvPr/>
        </p:nvSpPr>
        <p:spPr>
          <a:xfrm>
            <a:off x="533400" y="4038600"/>
            <a:ext cx="7467600" cy="1569660"/>
          </a:xfrm>
          <a:prstGeom prst="rect">
            <a:avLst/>
          </a:prstGeom>
          <a:noFill/>
        </p:spPr>
        <p:txBody>
          <a:bodyPr wrap="square" rtlCol="0">
            <a:spAutoFit/>
          </a:bodyPr>
          <a:lstStyle/>
          <a:p>
            <a:r>
              <a:rPr lang="en-US" sz="2400" dirty="0" smtClean="0"/>
              <a:t>The NAACP National Education Program strives to ensure that all students have access to an equal and high-quality public education by eliminating education-related racial and ethnic disparities in our public schools </a:t>
            </a:r>
            <a:endParaRPr lang="en-US" sz="2400" dirty="0"/>
          </a:p>
        </p:txBody>
      </p:sp>
      <p:sp>
        <p:nvSpPr>
          <p:cNvPr id="10" name="TextBox 9"/>
          <p:cNvSpPr txBox="1"/>
          <p:nvPr/>
        </p:nvSpPr>
        <p:spPr>
          <a:xfrm>
            <a:off x="381000" y="3657600"/>
            <a:ext cx="3352800" cy="369332"/>
          </a:xfrm>
          <a:prstGeom prst="rect">
            <a:avLst/>
          </a:prstGeom>
          <a:noFill/>
        </p:spPr>
        <p:txBody>
          <a:bodyPr wrap="square" rtlCol="0">
            <a:spAutoFit/>
          </a:bodyPr>
          <a:lstStyle/>
          <a:p>
            <a:pPr>
              <a:buFont typeface="Arial" pitchFamily="34" charset="0"/>
              <a:buChar char="•"/>
            </a:pPr>
            <a:r>
              <a:rPr lang="en-US" dirty="0" smtClean="0"/>
              <a:t>Education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Membership</a:t>
            </a:r>
            <a:endParaRPr lang="en-US" dirty="0"/>
          </a:p>
        </p:txBody>
      </p:sp>
      <p:sp>
        <p:nvSpPr>
          <p:cNvPr id="3" name="Content Placeholder 2"/>
          <p:cNvSpPr>
            <a:spLocks noGrp="1"/>
          </p:cNvSpPr>
          <p:nvPr>
            <p:ph idx="1"/>
          </p:nvPr>
        </p:nvSpPr>
        <p:spPr/>
        <p:txBody>
          <a:bodyPr>
            <a:normAutofit/>
          </a:bodyPr>
          <a:lstStyle/>
          <a:p>
            <a:r>
              <a:rPr lang="en-US" sz="2400" dirty="0" smtClean="0"/>
              <a:t>Everyone is able to become a part of the NAACP, you just have to sign up on their website. You will receive letters and emails explaining what it is to be in the NAACP, and you will be ASKED to donate, and attend current events.</a:t>
            </a:r>
          </a:p>
          <a:p>
            <a:r>
              <a:rPr lang="en-US" sz="2400" dirty="0" smtClean="0"/>
              <a:t>As of now the NAACP has </a:t>
            </a:r>
            <a:r>
              <a:rPr lang="en-US" sz="2400" dirty="0" smtClean="0"/>
              <a:t>approximately </a:t>
            </a:r>
            <a:r>
              <a:rPr lang="en-US" sz="2400" dirty="0" smtClean="0"/>
              <a:t>2,200 adult branches, youth councils, and college chapters in 49 states, 5 countries and the District of Columbia. The NAACP has between 150,000 and 250,000 </a:t>
            </a:r>
            <a:r>
              <a:rPr lang="en-US" sz="2400" dirty="0" smtClean="0"/>
              <a:t>members,</a:t>
            </a: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issues</a:t>
            </a:r>
            <a:endParaRPr lang="en-US" dirty="0"/>
          </a:p>
        </p:txBody>
      </p:sp>
      <p:sp>
        <p:nvSpPr>
          <p:cNvPr id="3" name="Content Placeholder 2"/>
          <p:cNvSpPr>
            <a:spLocks noGrp="1"/>
          </p:cNvSpPr>
          <p:nvPr>
            <p:ph idx="1"/>
          </p:nvPr>
        </p:nvSpPr>
        <p:spPr/>
        <p:txBody>
          <a:bodyPr>
            <a:normAutofit fontScale="62500" lnSpcReduction="20000"/>
          </a:bodyPr>
          <a:lstStyle/>
          <a:p>
            <a:r>
              <a:rPr lang="en-US" sz="4100" b="1" dirty="0" smtClean="0"/>
              <a:t>NAACP Partners with Local Schools to Fight Obesity</a:t>
            </a:r>
          </a:p>
          <a:p>
            <a:r>
              <a:rPr lang="en-US" sz="4100" b="1" dirty="0" smtClean="0"/>
              <a:t>Youth &amp; College Division</a:t>
            </a:r>
          </a:p>
          <a:p>
            <a:r>
              <a:rPr lang="en-US" sz="4100" b="1" dirty="0" smtClean="0"/>
              <a:t>Media Diversity</a:t>
            </a:r>
          </a:p>
          <a:p>
            <a:r>
              <a:rPr lang="en-US" sz="4100" b="1" dirty="0" smtClean="0"/>
              <a:t>Legal Department</a:t>
            </a:r>
          </a:p>
          <a:p>
            <a:r>
              <a:rPr lang="en-US" sz="4100" b="1" dirty="0" smtClean="0"/>
              <a:t>Federal </a:t>
            </a:r>
            <a:r>
              <a:rPr lang="en-US" sz="4100" b="1" dirty="0" smtClean="0"/>
              <a:t>Advocacy</a:t>
            </a:r>
            <a:endParaRPr lang="en-US" sz="4100" b="1" dirty="0" smtClean="0"/>
          </a:p>
          <a:p>
            <a:r>
              <a:rPr lang="en-US" sz="4100" b="1" dirty="0" smtClean="0"/>
              <a:t>Economic Opportunity</a:t>
            </a:r>
          </a:p>
          <a:p>
            <a:r>
              <a:rPr lang="en-US" sz="4100" b="1" dirty="0" smtClean="0"/>
              <a:t>Climate Justice Initiative</a:t>
            </a:r>
          </a:p>
          <a:p>
            <a:r>
              <a:rPr lang="en-US" sz="4100" b="1" dirty="0" smtClean="0"/>
              <a:t>Education</a:t>
            </a:r>
          </a:p>
          <a:p>
            <a:r>
              <a:rPr lang="en-US" sz="4100" b="1" dirty="0" smtClean="0"/>
              <a:t>Health Programs</a:t>
            </a:r>
          </a:p>
          <a:p>
            <a:r>
              <a:rPr lang="en-US" sz="4100" b="1" dirty="0" smtClean="0"/>
              <a:t>Civic Engagement</a:t>
            </a:r>
          </a:p>
          <a:p>
            <a:r>
              <a:rPr lang="en-US" sz="4100" b="1" dirty="0" smtClean="0"/>
              <a:t>Justice</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Current Issues (Cont.)</a:t>
            </a:r>
            <a:endParaRPr lang="en-US" dirty="0"/>
          </a:p>
        </p:txBody>
      </p:sp>
      <p:sp>
        <p:nvSpPr>
          <p:cNvPr id="3" name="Content Placeholder 2"/>
          <p:cNvSpPr>
            <a:spLocks noGrp="1"/>
          </p:cNvSpPr>
          <p:nvPr>
            <p:ph idx="1"/>
          </p:nvPr>
        </p:nvSpPr>
        <p:spPr>
          <a:xfrm>
            <a:off x="457200" y="838200"/>
            <a:ext cx="8229600" cy="2362200"/>
          </a:xfrm>
        </p:spPr>
        <p:txBody>
          <a:bodyPr>
            <a:normAutofit fontScale="62500" lnSpcReduction="20000"/>
          </a:bodyPr>
          <a:lstStyle/>
          <a:p>
            <a:r>
              <a:rPr lang="en-US" dirty="0" smtClean="0"/>
              <a:t>The NAACP </a:t>
            </a:r>
            <a:r>
              <a:rPr lang="en-US" dirty="0" smtClean="0"/>
              <a:t>has helped abolish the death penalty in New Mexico, Illinois, Connecticut and </a:t>
            </a:r>
            <a:r>
              <a:rPr lang="en-US" dirty="0" smtClean="0"/>
              <a:t>Maryland</a:t>
            </a:r>
          </a:p>
          <a:p>
            <a:r>
              <a:rPr lang="en-US" dirty="0" smtClean="0"/>
              <a:t>Rolled </a:t>
            </a:r>
            <a:r>
              <a:rPr lang="en-US" dirty="0" smtClean="0"/>
              <a:t>back discriminatory felony disenfranchisement laws in Delaware and </a:t>
            </a:r>
            <a:r>
              <a:rPr lang="en-US" dirty="0" smtClean="0"/>
              <a:t>Virginia</a:t>
            </a:r>
          </a:p>
          <a:p>
            <a:r>
              <a:rPr lang="en-US" dirty="0" smtClean="0"/>
              <a:t>They </a:t>
            </a:r>
            <a:r>
              <a:rPr lang="en-US" dirty="0" smtClean="0"/>
              <a:t>registered 374,553 new voters and mobilized 1.2 million citizens to the ballot box for the 2012 </a:t>
            </a:r>
            <a:r>
              <a:rPr lang="en-US" dirty="0" smtClean="0"/>
              <a:t>election</a:t>
            </a:r>
          </a:p>
          <a:p>
            <a:r>
              <a:rPr lang="en-US" dirty="0" smtClean="0"/>
              <a:t>They </a:t>
            </a:r>
            <a:r>
              <a:rPr lang="en-US" dirty="0" smtClean="0"/>
              <a:t>helped increase graduation standards for NCAA athletes; played a pivotal role in downsizing the penal system in Texas and </a:t>
            </a:r>
            <a:r>
              <a:rPr lang="en-US" dirty="0" smtClean="0"/>
              <a:t>Georgia</a:t>
            </a:r>
            <a:r>
              <a:rPr lang="en-US" dirty="0" smtClean="0"/>
              <a:t> </a:t>
            </a:r>
          </a:p>
          <a:p>
            <a:endParaRPr lang="en-US" dirty="0"/>
          </a:p>
        </p:txBody>
      </p:sp>
      <p:sp>
        <p:nvSpPr>
          <p:cNvPr id="4" name="Rectangle 3"/>
          <p:cNvSpPr/>
          <p:nvPr/>
        </p:nvSpPr>
        <p:spPr>
          <a:xfrm>
            <a:off x="838200" y="3124200"/>
            <a:ext cx="7010400" cy="2031325"/>
          </a:xfrm>
          <a:prstGeom prst="rect">
            <a:avLst/>
          </a:prstGeom>
        </p:spPr>
        <p:txBody>
          <a:bodyPr wrap="square">
            <a:spAutoFit/>
          </a:bodyPr>
          <a:lstStyle/>
          <a:p>
            <a:r>
              <a:rPr lang="en-US" b="1" dirty="0" smtClean="0">
                <a:solidFill>
                  <a:srgbClr val="FF0000"/>
                </a:solidFill>
              </a:rPr>
              <a:t>“Abolishing </a:t>
            </a:r>
            <a:r>
              <a:rPr lang="en-US" b="1" dirty="0" smtClean="0">
                <a:solidFill>
                  <a:srgbClr val="FF0000"/>
                </a:solidFill>
              </a:rPr>
              <a:t>the Death Penalty</a:t>
            </a:r>
          </a:p>
          <a:p>
            <a:r>
              <a:rPr lang="en-US" b="1" dirty="0" smtClean="0">
                <a:solidFill>
                  <a:srgbClr val="FF0000"/>
                </a:solidFill>
              </a:rPr>
              <a:t>Campaign: The NAACP engaged in coordinated campaigns to abolish the death penalty at the state level in New Mexico, Connecticut and Maryland.</a:t>
            </a:r>
          </a:p>
          <a:p>
            <a:r>
              <a:rPr lang="en-US" b="1" dirty="0" smtClean="0">
                <a:solidFill>
                  <a:srgbClr val="FF0000"/>
                </a:solidFill>
              </a:rPr>
              <a:t>Result:  New Mexico abolishes the death penalty in 2009.</a:t>
            </a:r>
          </a:p>
          <a:p>
            <a:r>
              <a:rPr lang="en-US" b="1" dirty="0" smtClean="0">
                <a:solidFill>
                  <a:srgbClr val="FF0000"/>
                </a:solidFill>
              </a:rPr>
              <a:t>Result: Passage of death penalty repeal in Connecticut  in 2012.</a:t>
            </a:r>
          </a:p>
          <a:p>
            <a:r>
              <a:rPr lang="en-US" b="1" dirty="0" smtClean="0">
                <a:solidFill>
                  <a:srgbClr val="FF0000"/>
                </a:solidFill>
              </a:rPr>
              <a:t>Result:  Maryland repeals the death penalty in 2013</a:t>
            </a:r>
            <a:r>
              <a:rPr lang="en-US" b="1" dirty="0" smtClean="0">
                <a:solidFill>
                  <a:srgbClr val="FF0000"/>
                </a:solidFill>
              </a:rPr>
              <a:t>.”</a:t>
            </a:r>
            <a:endParaRPr lang="en-US" b="1"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441</Words>
  <Application>Microsoft Office PowerPoint</Application>
  <PresentationFormat>On-screen Show (4:3)</PresentationFormat>
  <Paragraphs>41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NAACPyo</vt:lpstr>
      <vt:lpstr>Take A Look Back.</vt:lpstr>
      <vt:lpstr>What Is The Purpose?</vt:lpstr>
      <vt:lpstr>Purpose (cont.)</vt:lpstr>
      <vt:lpstr>Membership</vt:lpstr>
      <vt:lpstr>Current issues</vt:lpstr>
      <vt:lpstr>Current Issues (Cont.)</vt:lpstr>
      <vt:lpstr>Slide 8</vt:lpstr>
    </vt:vector>
  </TitlesOfParts>
  <Company>Nyack Central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NAACPyo</dc:title>
  <dc:creator>LHRIC</dc:creator>
  <cp:lastModifiedBy>LHRIC</cp:lastModifiedBy>
  <cp:revision>9</cp:revision>
  <dcterms:created xsi:type="dcterms:W3CDTF">2013-12-12T13:45:08Z</dcterms:created>
  <dcterms:modified xsi:type="dcterms:W3CDTF">2013-12-13T16:03:10Z</dcterms:modified>
</cp:coreProperties>
</file>